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6797675" cy="9928225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4C0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60" autoAdjust="0"/>
    <p:restoredTop sz="94676" autoAdjust="0"/>
  </p:normalViewPr>
  <p:slideViewPr>
    <p:cSldViewPr>
      <p:cViewPr>
        <p:scale>
          <a:sx n="36" d="100"/>
          <a:sy n="36" d="100"/>
        </p:scale>
        <p:origin x="-1980" y="-298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5" d="100"/>
          <a:sy n="95" d="100"/>
        </p:scale>
        <p:origin x="35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36960"/>
        <c:axId val="93738496"/>
      </c:barChart>
      <c:catAx>
        <c:axId val="93736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3738496"/>
        <c:crosses val="autoZero"/>
        <c:auto val="1"/>
        <c:lblAlgn val="ctr"/>
        <c:lblOffset val="100"/>
        <c:noMultiLvlLbl val="0"/>
      </c:catAx>
      <c:valAx>
        <c:axId val="93738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73696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126508758291332E-2"/>
          <c:y val="9.1778247185001202E-2"/>
          <c:w val="0.79975845594497152"/>
          <c:h val="0.90822175281499873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D5-48D6-AF74-208DF6EF29C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D5-48D6-AF74-208DF6EF29C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D5-48D6-AF74-208DF6EF29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0"/>
        <c:secondPieSize val="75"/>
        <c:serLines/>
      </c:of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270" y="0"/>
            <a:ext cx="2945865" cy="4970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49665-FA7E-437F-9DA7-0A699C9A04DB}" type="datetimeFigureOut">
              <a:rPr lang="en-CA" smtClean="0"/>
              <a:t>2024-02-09</a:t>
            </a:fld>
            <a:endParaRPr lang="en-CA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60" y="4777492"/>
            <a:ext cx="5438756" cy="39105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CA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270" y="9431136"/>
            <a:ext cx="2945865" cy="4970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FDB99-3A95-4980-A100-ADB5A9E8BA90}" type="slidenum">
              <a:rPr lang="en-CA" smtClean="0"/>
              <a:t>‹Nr.›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94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9426517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840758" cy="427942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0267275" cy="534927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9837519"/>
            <a:ext cx="30267275" cy="2956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681516" y="679357"/>
            <a:ext cx="2213892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CH" sz="76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Titel unserer Forschungsarbeit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1602140" y="2558642"/>
            <a:ext cx="22218297" cy="2251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173940" rIns="173940" bIns="173940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CH" sz="4800" kern="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Vorname Name, Vorname Name, Vorname Name</a:t>
            </a:r>
          </a:p>
          <a:p>
            <a:pPr algn="ctr" eaLnBrk="1" hangingPunct="1"/>
            <a:r>
              <a:rPr lang="de-CH" sz="4800" kern="0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Lehrperson: Vorname Name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1681515" y="7132373"/>
            <a:ext cx="8407576" cy="881513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Calibri" pitchFamily="34" charset="0"/>
              </a:rPr>
              <a:t>Fülle hier Text und grafische Elemente zu deiner Forschungsfrage, zu Vermutungen / Hypothesen und zu den Zielen ein.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de-CH" sz="3000" dirty="0">
                <a:latin typeface="Calibri" pitchFamily="34" charset="0"/>
              </a:rPr>
              <a:t>Tipp 1: Die Hintergrundfarbe dieses Posters kannst du nach deinen Wünschen anpassen.</a:t>
            </a:r>
          </a:p>
          <a:p>
            <a:pPr eaLnBrk="1" hangingPunct="1">
              <a:spcAft>
                <a:spcPts val="600"/>
              </a:spcAft>
            </a:pPr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Tipp 2: Du kannst die Grösse der Kästchen verändern und mehr oder weniger Text einbauen.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681515" y="6240826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Forschungsfrage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929850" y="17385160"/>
            <a:ext cx="8407576" cy="1558621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Calibri" pitchFamily="34" charset="0"/>
              </a:rPr>
              <a:t>Beschreibe deine Resultate hier. Zeige auf dem Poster nur die wichtigsten Resultate. 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Verweise auf Tabellen, Fotos und Grafiken auf dem Poster, um die Resultate darzustellen.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Manchmal ist der Text zu Material &amp; Methoden länger, manchmal ist der Text zu den Resultaten länger – wähle die Grösse der Textblöcke so, wie es am besten passt.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81515" y="21449187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Einführung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929850" y="7131695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Calibri" pitchFamily="34" charset="0"/>
              </a:rPr>
              <a:t>Schreibe die verwendeten Methoden hier auf und/oder illustriere sie mit einem Foto. Erkläre das Vorgehen bei der Untersuchung.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Solltest du Daten aus anderen Untersuchungen verwenden, nenne dies hier.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0929850" y="6240150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Material und Methoden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4" y="17385160"/>
            <a:ext cx="8407576" cy="496792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Calibri" pitchFamily="34" charset="0"/>
              </a:rPr>
              <a:t>Hier kannst du deine Resultate mit Daten anderer Arbeiten vergleichen und diskutieren.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Du kannst hier auch die Stärken und Schwächen deiner Arbeit erklären.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4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Diskussion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78184" y="33109066"/>
            <a:ext cx="8407576" cy="6352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Calibri" pitchFamily="34" charset="0"/>
              </a:rPr>
              <a:t>Welche Schlussfolgerungen und, falls möglich, Handlungen kannst du aus deiner Forschungsarbeit ableiten? Sei möglichst präzise z.B.: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CH" sz="3000" dirty="0">
                <a:latin typeface="Calibri" pitchFamily="34" charset="0"/>
              </a:rPr>
              <a:t>Resultat 1 lässt Schlussfolgerung XY zu und daraus lässt sich die Massnahme/Handlung YZ ableiten.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CH" sz="3000" dirty="0">
                <a:latin typeface="Calibri" pitchFamily="34" charset="0"/>
              </a:rPr>
              <a:t>Resultat 2 zeigt auch einen wichtigen Aspekt deines Forschungsprojekts.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Schreibe einen Schlusssatz. Er kann z.B. auf den Wert deiner Arbeit für die Gesellschaft hinweisen oder weitere Forschungsfragen aufwerfen.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0178184" y="32217519"/>
            <a:ext cx="8407576" cy="10074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Schlussfolgerungen</a:t>
            </a:r>
          </a:p>
        </p:txBody>
      </p:sp>
      <p:graphicFrame>
        <p:nvGraphicFramePr>
          <p:cNvPr id="44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525017"/>
              </p:ext>
            </p:extLst>
          </p:nvPr>
        </p:nvGraphicFramePr>
        <p:xfrm>
          <a:off x="1681515" y="32688010"/>
          <a:ext cx="8407576" cy="646370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1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18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3387">
                <a:tc>
                  <a:txBody>
                    <a:bodyPr/>
                    <a:lstStyle/>
                    <a:p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err="1"/>
                        <a:t>Titel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err="1"/>
                        <a:t>Titel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 err="1"/>
                        <a:t>Titel</a:t>
                      </a:r>
                      <a:endParaRPr lang="en-US" sz="3100" dirty="0"/>
                    </a:p>
                  </a:txBody>
                  <a:tcPr marL="84076" marR="84076" marT="44577" marB="44577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800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790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4001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856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290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228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238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954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875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976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324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325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301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3387">
                <a:tc>
                  <a:txBody>
                    <a:bodyPr/>
                    <a:lstStyle/>
                    <a:p>
                      <a:r>
                        <a:rPr lang="en-US" sz="3100" dirty="0"/>
                        <a:t>Was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199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137</a:t>
                      </a:r>
                    </a:p>
                  </a:txBody>
                  <a:tcPr marL="84076" marR="84076" marT="44577" marB="4457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dirty="0"/>
                        <a:t>186</a:t>
                      </a:r>
                    </a:p>
                  </a:txBody>
                  <a:tcPr marL="84076" marR="84076" marT="44577" marB="4457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681515" y="22340734"/>
            <a:ext cx="8407576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3000" dirty="0">
                <a:latin typeface="+mn-lt"/>
              </a:rPr>
              <a:t>Schreibe hier, weshalb du gerade dieses Thema gewählt hast. Führe die Lesenden in das Thema ein.</a:t>
            </a:r>
          </a:p>
          <a:p>
            <a:pPr eaLnBrk="1" hangingPunct="1"/>
            <a:endParaRPr lang="de-CH" sz="3000" b="1" dirty="0">
              <a:latin typeface="+mn-lt"/>
            </a:endParaRPr>
          </a:p>
          <a:p>
            <a:pPr eaLnBrk="1" hangingPunct="1"/>
            <a:r>
              <a:rPr lang="de-CH" sz="3000" b="1" dirty="0">
                <a:latin typeface="+mn-lt"/>
              </a:rPr>
              <a:t>Mach Untertitel</a:t>
            </a:r>
          </a:p>
          <a:p>
            <a:pPr eaLnBrk="1" hangingPunct="1"/>
            <a:r>
              <a:rPr lang="de-CH" sz="3000" dirty="0">
                <a:latin typeface="Calibri" pitchFamily="34" charset="0"/>
              </a:rPr>
              <a:t>Untertitel helfen den Lesenden, deinem Text zu folgen.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b="1" dirty="0">
                <a:latin typeface="Calibri" pitchFamily="34" charset="0"/>
              </a:rPr>
              <a:t>Lass freien Platz</a:t>
            </a:r>
            <a:br>
              <a:rPr lang="de-CH" sz="3000" dirty="0">
                <a:latin typeface="Calibri" pitchFamily="34" charset="0"/>
              </a:rPr>
            </a:br>
            <a:r>
              <a:rPr lang="de-CH" sz="3000" dirty="0">
                <a:latin typeface="Calibri" pitchFamily="34" charset="0"/>
              </a:rPr>
              <a:t>Lass viel Platz zwischen den Aussagen und schreibe kurze Sätze.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r>
              <a:rPr lang="de-CH" sz="3000" dirty="0">
                <a:latin typeface="Calibri" pitchFamily="34" charset="0"/>
              </a:rPr>
              <a:t>Das Wichtige kommt oben, weniger wichtiges unten.</a:t>
            </a: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  <a:p>
            <a:pPr eaLnBrk="1" hangingPunct="1"/>
            <a:endParaRPr lang="de-CH" sz="3000" dirty="0"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929850" y="16493613"/>
            <a:ext cx="8407576" cy="89154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de-CH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Resultate</a:t>
            </a:r>
          </a:p>
        </p:txBody>
      </p:sp>
      <p:sp>
        <p:nvSpPr>
          <p:cNvPr id="51" name="Text Box 180"/>
          <p:cNvSpPr txBox="1">
            <a:spLocks noChangeArrowheads="1"/>
          </p:cNvSpPr>
          <p:nvPr/>
        </p:nvSpPr>
        <p:spPr bwMode="auto">
          <a:xfrm>
            <a:off x="1681515" y="19520682"/>
            <a:ext cx="4002181" cy="1195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2400" b="1" dirty="0">
                <a:latin typeface="Calibri" pitchFamily="34" charset="0"/>
              </a:rPr>
              <a:t>Abbildung 1.</a:t>
            </a:r>
            <a:r>
              <a:rPr lang="de-CH" sz="2400" dirty="0">
                <a:latin typeface="Calibri" pitchFamily="34" charset="0"/>
              </a:rPr>
              <a:t> Füge hier ein spannendes Bild mit erklärender Legende ein.</a:t>
            </a:r>
          </a:p>
        </p:txBody>
      </p:sp>
      <p:sp>
        <p:nvSpPr>
          <p:cNvPr id="52" name="Text Box 181"/>
          <p:cNvSpPr txBox="1">
            <a:spLocks noChangeArrowheads="1"/>
          </p:cNvSpPr>
          <p:nvPr/>
        </p:nvSpPr>
        <p:spPr bwMode="auto">
          <a:xfrm>
            <a:off x="6146114" y="19520680"/>
            <a:ext cx="3942977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2400" b="1" dirty="0">
                <a:latin typeface="Calibri" pitchFamily="34" charset="0"/>
              </a:rPr>
              <a:t>Abbildung 2.</a:t>
            </a:r>
            <a:r>
              <a:rPr lang="de-CH" sz="2400" dirty="0">
                <a:latin typeface="Calibri" pitchFamily="34" charset="0"/>
              </a:rPr>
              <a:t> Auch Bild 2 soll zum Inhalt des Posters passen.</a:t>
            </a:r>
          </a:p>
        </p:txBody>
      </p:sp>
      <p:sp>
        <p:nvSpPr>
          <p:cNvPr id="53" name="Text Box 180"/>
          <p:cNvSpPr txBox="1">
            <a:spLocks noChangeArrowheads="1"/>
          </p:cNvSpPr>
          <p:nvPr/>
        </p:nvSpPr>
        <p:spPr bwMode="auto">
          <a:xfrm>
            <a:off x="1727029" y="31697481"/>
            <a:ext cx="8377973" cy="826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2400" b="1" dirty="0">
                <a:latin typeface="Calibri" pitchFamily="34" charset="0"/>
              </a:rPr>
              <a:t>Tabelle 1. </a:t>
            </a:r>
            <a:r>
              <a:rPr lang="de-CH" sz="2400" dirty="0">
                <a:latin typeface="Calibri" pitchFamily="34" charset="0"/>
              </a:rPr>
              <a:t>Zeige evtl. Resultate als Tabelle. Tabellen haben die </a:t>
            </a:r>
          </a:p>
          <a:p>
            <a:pPr eaLnBrk="1" hangingPunct="1"/>
            <a:r>
              <a:rPr lang="de-CH" sz="2400" dirty="0">
                <a:latin typeface="Calibri" pitchFamily="34" charset="0"/>
              </a:rPr>
              <a:t>Legende oben. Mach einfache Tabellen.</a:t>
            </a:r>
          </a:p>
        </p:txBody>
      </p:sp>
      <p:grpSp>
        <p:nvGrpSpPr>
          <p:cNvPr id="18" name="Gruppieren 17"/>
          <p:cNvGrpSpPr/>
          <p:nvPr/>
        </p:nvGrpSpPr>
        <p:grpSpPr>
          <a:xfrm>
            <a:off x="20178184" y="22710500"/>
            <a:ext cx="8407576" cy="8713120"/>
            <a:chOff x="20211155" y="6686601"/>
            <a:chExt cx="8407576" cy="8713120"/>
          </a:xfrm>
        </p:grpSpPr>
        <p:graphicFrame>
          <p:nvGraphicFramePr>
            <p:cNvPr id="3" name="Chart 2"/>
            <p:cNvGraphicFramePr/>
            <p:nvPr>
              <p:extLst>
                <p:ext uri="{D42A27DB-BD31-4B8C-83A1-F6EECF244321}">
                  <p14:modId xmlns:p14="http://schemas.microsoft.com/office/powerpoint/2010/main" val="1378277051"/>
                </p:ext>
              </p:extLst>
            </p:nvPr>
          </p:nvGraphicFramePr>
          <p:xfrm>
            <a:off x="20211155" y="6686601"/>
            <a:ext cx="8407576" cy="80763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37" name="Text Box 180"/>
            <p:cNvSpPr txBox="1">
              <a:spLocks noChangeArrowheads="1"/>
            </p:cNvSpPr>
            <p:nvPr/>
          </p:nvSpPr>
          <p:spPr bwMode="auto">
            <a:xfrm>
              <a:off x="20211155" y="14942570"/>
              <a:ext cx="8007520" cy="4571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sz="2400" b="1" dirty="0">
                  <a:latin typeface="Calibri" pitchFamily="34" charset="0"/>
                </a:rPr>
                <a:t>Abbildung 5.</a:t>
              </a:r>
              <a:r>
                <a:rPr lang="de-CH" sz="2400" dirty="0">
                  <a:latin typeface="Calibri" pitchFamily="34" charset="0"/>
                </a:rPr>
                <a:t> Weitere wichtige Resultate mit Legende.</a:t>
              </a:r>
            </a:p>
          </p:txBody>
        </p:sp>
      </p:grpSp>
      <p:sp>
        <p:nvSpPr>
          <p:cNvPr id="9" name="Textfeld 8"/>
          <p:cNvSpPr txBox="1"/>
          <p:nvPr/>
        </p:nvSpPr>
        <p:spPr>
          <a:xfrm>
            <a:off x="23820437" y="915903"/>
            <a:ext cx="555612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b="1" dirty="0"/>
              <a:t>LOGO</a:t>
            </a:r>
            <a:br>
              <a:rPr lang="de-CH" b="1" dirty="0"/>
            </a:br>
            <a:r>
              <a:rPr lang="de-CH" b="1" dirty="0"/>
              <a:t>der Schule</a:t>
            </a:r>
            <a:endParaRPr lang="en-CA" sz="6000" b="1" dirty="0"/>
          </a:p>
        </p:txBody>
      </p:sp>
      <p:sp>
        <p:nvSpPr>
          <p:cNvPr id="16" name="Gleichschenkliges Dreieck 15"/>
          <p:cNvSpPr/>
          <p:nvPr/>
        </p:nvSpPr>
        <p:spPr>
          <a:xfrm flipV="1">
            <a:off x="3697407" y="8948018"/>
            <a:ext cx="4114800" cy="1704901"/>
          </a:xfrm>
          <a:prstGeom prst="triangle">
            <a:avLst/>
          </a:prstGeom>
          <a:solidFill>
            <a:srgbClr val="E14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31" name="Text Box 191"/>
          <p:cNvSpPr txBox="1">
            <a:spLocks noChangeArrowheads="1"/>
          </p:cNvSpPr>
          <p:nvPr/>
        </p:nvSpPr>
        <p:spPr bwMode="auto">
          <a:xfrm>
            <a:off x="20178184" y="6309519"/>
            <a:ext cx="8407576" cy="69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pic>
        <p:nvPicPr>
          <p:cNvPr id="38" name="Grafik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8240" y="7119768"/>
            <a:ext cx="7607464" cy="5285751"/>
          </a:xfrm>
          <a:prstGeom prst="rect">
            <a:avLst/>
          </a:prstGeom>
        </p:spPr>
      </p:pic>
      <p:sp>
        <p:nvSpPr>
          <p:cNvPr id="39" name="Text Box 180"/>
          <p:cNvSpPr txBox="1">
            <a:spLocks noChangeArrowheads="1"/>
          </p:cNvSpPr>
          <p:nvPr/>
        </p:nvSpPr>
        <p:spPr bwMode="auto">
          <a:xfrm>
            <a:off x="20178184" y="13861592"/>
            <a:ext cx="8407576" cy="1195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6970" tIns="43485" rIns="86970" bIns="43485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sz="2400" b="1" dirty="0">
                <a:latin typeface="Calibri" pitchFamily="34" charset="0"/>
              </a:rPr>
              <a:t>Abbildung 4.</a:t>
            </a:r>
            <a:r>
              <a:rPr lang="de-CH" sz="2400" dirty="0">
                <a:latin typeface="Calibri" pitchFamily="34" charset="0"/>
              </a:rPr>
              <a:t> Das ist ein prominenter Platz auf deinem Poster. </a:t>
            </a:r>
            <a:br>
              <a:rPr lang="de-CH" sz="2400" dirty="0">
                <a:latin typeface="Calibri" pitchFamily="34" charset="0"/>
              </a:rPr>
            </a:br>
            <a:r>
              <a:rPr lang="de-CH" sz="2400" dirty="0">
                <a:latin typeface="Calibri" pitchFamily="34" charset="0"/>
              </a:rPr>
              <a:t>Überlege gut, was du hier platzieren willst: tolles Foto, Grafik, </a:t>
            </a:r>
            <a:br>
              <a:rPr lang="de-CH" sz="2400" dirty="0">
                <a:latin typeface="Calibri" pitchFamily="34" charset="0"/>
              </a:rPr>
            </a:br>
            <a:r>
              <a:rPr lang="de-CH" sz="2400" dirty="0">
                <a:latin typeface="Calibri" pitchFamily="34" charset="0"/>
              </a:rPr>
              <a:t>Zeichnung oder die Antwort auf die Forschungsfrage...</a:t>
            </a:r>
          </a:p>
        </p:txBody>
      </p:sp>
      <p:grpSp>
        <p:nvGrpSpPr>
          <p:cNvPr id="46" name="Gruppieren 45"/>
          <p:cNvGrpSpPr/>
          <p:nvPr/>
        </p:nvGrpSpPr>
        <p:grpSpPr>
          <a:xfrm>
            <a:off x="10620456" y="32688010"/>
            <a:ext cx="9161381" cy="6228898"/>
            <a:chOff x="19923758" y="7846711"/>
            <a:chExt cx="9161381" cy="7566515"/>
          </a:xfrm>
        </p:grpSpPr>
        <p:graphicFrame>
          <p:nvGraphicFramePr>
            <p:cNvPr id="47" name="Chart 2"/>
            <p:cNvGraphicFramePr/>
            <p:nvPr>
              <p:extLst>
                <p:ext uri="{D42A27DB-BD31-4B8C-83A1-F6EECF244321}">
                  <p14:modId xmlns:p14="http://schemas.microsoft.com/office/powerpoint/2010/main" val="3728640041"/>
                </p:ext>
              </p:extLst>
            </p:nvPr>
          </p:nvGraphicFramePr>
          <p:xfrm>
            <a:off x="20246577" y="7846711"/>
            <a:ext cx="8407576" cy="60993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48" name="Text Box 180"/>
            <p:cNvSpPr txBox="1">
              <a:spLocks noChangeArrowheads="1"/>
            </p:cNvSpPr>
            <p:nvPr/>
          </p:nvSpPr>
          <p:spPr bwMode="auto">
            <a:xfrm>
              <a:off x="19923758" y="14857905"/>
              <a:ext cx="9161381" cy="5553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86970" tIns="43485" rIns="86970" bIns="43485">
              <a:spAutoFit/>
            </a:bodyPr>
            <a:lstStyle>
              <a:lvl1pPr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389438" eaLnBrk="0" hangingPunct="0">
                <a:defRPr sz="2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389438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sz="2400" b="1" dirty="0">
                  <a:latin typeface="Calibri" pitchFamily="34" charset="0"/>
                </a:rPr>
                <a:t>Abbildung 3.</a:t>
              </a:r>
              <a:r>
                <a:rPr lang="de-CH" sz="2400" dirty="0">
                  <a:latin typeface="Calibri" pitchFamily="34" charset="0"/>
                </a:rPr>
                <a:t> Hier kannst du Resultate zeigen, die mehr ins Detail gehen.</a:t>
              </a:r>
            </a:p>
          </p:txBody>
        </p:sp>
      </p:grpSp>
      <p:sp>
        <p:nvSpPr>
          <p:cNvPr id="54" name="Text Box 193"/>
          <p:cNvSpPr txBox="1">
            <a:spLocks noChangeArrowheads="1"/>
          </p:cNvSpPr>
          <p:nvPr/>
        </p:nvSpPr>
        <p:spPr bwMode="auto">
          <a:xfrm>
            <a:off x="1602141" y="40387247"/>
            <a:ext cx="26983619" cy="1736272"/>
          </a:xfrm>
          <a:prstGeom prst="rect">
            <a:avLst/>
          </a:prstGeom>
          <a:noFill/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CH" sz="3000">
                <a:latin typeface="Calibri" pitchFamily="34" charset="0"/>
              </a:rPr>
              <a:t>Verwendete Referenzen oder Angaben zu Expert*innen, die du kontaktiert hast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CH" sz="3000">
                <a:latin typeface="Calibri" pitchFamily="34" charset="0"/>
              </a:rPr>
              <a:t>Deine Kontaktangaben oder mindestens eine Mailadresse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de-CH" sz="3000">
                <a:latin typeface="Calibri" pitchFamily="34" charset="0"/>
              </a:rPr>
              <a:t>Vielleicht willst du hier ein Foto des Teams einfügen?</a:t>
            </a:r>
          </a:p>
        </p:txBody>
      </p:sp>
      <p:pic>
        <p:nvPicPr>
          <p:cNvPr id="8" name="Grafik 7" descr="Ein Bild, das draußen, Baum, Wasser, Person enthält.&#10;&#10;Automatisch generierte Beschreibung">
            <a:extLst>
              <a:ext uri="{FF2B5EF4-FFF2-40B4-BE49-F238E27FC236}">
                <a16:creationId xmlns:a16="http://schemas.microsoft.com/office/drawing/2014/main" id="{0CEBC553-0E37-427E-B19D-A4BB63A6A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515" y="16502561"/>
            <a:ext cx="4031168" cy="2684758"/>
          </a:xfrm>
          <a:prstGeom prst="rect">
            <a:avLst/>
          </a:prstGeom>
        </p:spPr>
      </p:pic>
      <p:pic>
        <p:nvPicPr>
          <p:cNvPr id="19" name="Grafik 18" descr="Ein Bild, das Text, Person, draußen, haltend enthält.&#10;&#10;Automatisch generierte Beschreibung">
            <a:extLst>
              <a:ext uri="{FF2B5EF4-FFF2-40B4-BE49-F238E27FC236}">
                <a16:creationId xmlns:a16="http://schemas.microsoft.com/office/drawing/2014/main" id="{CDA92440-1CC2-40BA-95B2-FB0AF15CAEB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22" y="16502561"/>
            <a:ext cx="4031169" cy="268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Microsoft Office PowerPoint</Application>
  <PresentationFormat>Benutzerdefiniert</PresentationFormat>
  <Paragraphs>132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PowerPoint-Präsentation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Globe Poster Contest Template A0</dc:title>
  <dc:creator>Jay Larson</dc:creator>
  <cp:lastModifiedBy>Esther Meduna</cp:lastModifiedBy>
  <cp:revision>107</cp:revision>
  <cp:lastPrinted>2021-04-29T15:33:35Z</cp:lastPrinted>
  <dcterms:created xsi:type="dcterms:W3CDTF">2013-02-10T21:14:48Z</dcterms:created>
  <dcterms:modified xsi:type="dcterms:W3CDTF">2024-02-09T15:04:13Z</dcterms:modified>
</cp:coreProperties>
</file>